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4" r:id="rId5"/>
    <p:sldId id="268" r:id="rId6"/>
    <p:sldId id="271" r:id="rId7"/>
    <p:sldId id="299" r:id="rId8"/>
    <p:sldId id="297" r:id="rId9"/>
    <p:sldId id="306" r:id="rId10"/>
    <p:sldId id="307" r:id="rId11"/>
    <p:sldId id="298" r:id="rId12"/>
    <p:sldId id="288" r:id="rId13"/>
    <p:sldId id="305" r:id="rId14"/>
    <p:sldId id="290" r:id="rId15"/>
    <p:sldId id="291" r:id="rId16"/>
    <p:sldId id="292" r:id="rId17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7"/>
    <a:srgbClr val="4A4898"/>
    <a:srgbClr val="2D1114"/>
    <a:srgbClr val="444CA1"/>
    <a:srgbClr val="45C8FF"/>
    <a:srgbClr val="FF9607"/>
    <a:srgbClr val="4E4CA2"/>
    <a:srgbClr val="414289"/>
    <a:srgbClr val="44418A"/>
    <a:srgbClr val="534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4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A70B-3413-43E5-8EB2-1EE90A748AB8}" type="datetimeFigureOut">
              <a:rPr lang="es-CO" smtClean="0"/>
              <a:t>25/10/2023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02F27-B5E7-4E40-93A8-5A5C37B45B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1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02F27-B5E7-4E40-93A8-5A5C37B45B5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44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7038" y="2705724"/>
            <a:ext cx="1477922" cy="1446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51ED39B-D40D-FD26-51AD-DA1CDB8D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6" y="51"/>
            <a:ext cx="12191910" cy="68579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C56042B-6189-7347-B6D3-ED35AFCC62B6}"/>
              </a:ext>
            </a:extLst>
          </p:cNvPr>
          <p:cNvSpPr/>
          <p:nvPr/>
        </p:nvSpPr>
        <p:spPr>
          <a:xfrm>
            <a:off x="4876800" y="2955671"/>
            <a:ext cx="3200400" cy="2057399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0DC130-60BE-2B77-AA15-20F504B41CFA}"/>
              </a:ext>
            </a:extLst>
          </p:cNvPr>
          <p:cNvSpPr/>
          <p:nvPr/>
        </p:nvSpPr>
        <p:spPr>
          <a:xfrm>
            <a:off x="2667000" y="3035500"/>
            <a:ext cx="2057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5328EE-7542-2706-3526-9EDB664D439F}"/>
              </a:ext>
            </a:extLst>
          </p:cNvPr>
          <p:cNvSpPr/>
          <p:nvPr/>
        </p:nvSpPr>
        <p:spPr>
          <a:xfrm>
            <a:off x="762000" y="3111700"/>
            <a:ext cx="1752600" cy="1752600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C66A6E-6133-8F80-FB84-E343F140F35E}"/>
              </a:ext>
            </a:extLst>
          </p:cNvPr>
          <p:cNvSpPr/>
          <p:nvPr/>
        </p:nvSpPr>
        <p:spPr>
          <a:xfrm>
            <a:off x="76200" y="4267200"/>
            <a:ext cx="7696200" cy="100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7FDE592-B78C-2835-49EE-D6C7979D26F6}"/>
              </a:ext>
            </a:extLst>
          </p:cNvPr>
          <p:cNvPicPr/>
          <p:nvPr/>
        </p:nvPicPr>
        <p:blipFill rotWithShape="1">
          <a:blip r:embed="rId3" cstate="print"/>
          <a:srcRect l="6250" t="46667" r="79375" b="27777"/>
          <a:stretch/>
        </p:blipFill>
        <p:spPr>
          <a:xfrm>
            <a:off x="852450" y="3429000"/>
            <a:ext cx="1585950" cy="1453331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C8545F2-981B-CC52-E8F9-E2AFCAE753D6}"/>
              </a:ext>
            </a:extLst>
          </p:cNvPr>
          <p:cNvPicPr/>
          <p:nvPr/>
        </p:nvPicPr>
        <p:blipFill rotWithShape="1">
          <a:blip r:embed="rId3" cstate="print"/>
          <a:srcRect l="21875" t="46667" r="61875" b="27777"/>
          <a:stretch/>
        </p:blipFill>
        <p:spPr>
          <a:xfrm>
            <a:off x="2819400" y="3429000"/>
            <a:ext cx="1752600" cy="15115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8887ECE-FDFD-DBEF-481F-C9552F36B0AA}"/>
              </a:ext>
            </a:extLst>
          </p:cNvPr>
          <p:cNvPicPr/>
          <p:nvPr/>
        </p:nvPicPr>
        <p:blipFill rotWithShape="1">
          <a:blip r:embed="rId3" cstate="print"/>
          <a:srcRect l="40000" t="43332" r="34375" b="26667"/>
          <a:stretch/>
        </p:blipFill>
        <p:spPr>
          <a:xfrm>
            <a:off x="5348186" y="3429000"/>
            <a:ext cx="2348014" cy="16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5DAB2135-D11A-AEB6-DEB1-D7A91BF577F2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1"/>
            <a:chExt cx="12192000" cy="685799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2192000" cy="6857999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D01F34F-D624-0810-51CB-739A69D8092F}"/>
                </a:ext>
              </a:extLst>
            </p:cNvPr>
            <p:cNvSpPr/>
            <p:nvPr/>
          </p:nvSpPr>
          <p:spPr>
            <a:xfrm>
              <a:off x="1524000" y="4280795"/>
              <a:ext cx="1431731" cy="416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386B60A-8D20-9719-0D2E-54EFB4890609}"/>
                </a:ext>
              </a:extLst>
            </p:cNvPr>
            <p:cNvSpPr/>
            <p:nvPr/>
          </p:nvSpPr>
          <p:spPr>
            <a:xfrm>
              <a:off x="152400" y="4186425"/>
              <a:ext cx="1219200" cy="41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4" descr="Graphical user interface, text, website&#10;&#10;Description automatically generated">
              <a:extLst>
                <a:ext uri="{FF2B5EF4-FFF2-40B4-BE49-F238E27FC236}">
                  <a16:creationId xmlns:a16="http://schemas.microsoft.com/office/drawing/2014/main" id="{4539B64F-EBE4-4DF6-D795-9962EFD9C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t="70823" r="87338" b="24724"/>
            <a:stretch/>
          </p:blipFill>
          <p:spPr>
            <a:xfrm>
              <a:off x="80683" y="2976003"/>
              <a:ext cx="8204500" cy="1344934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4EA5B3D-577A-EB07-8B3F-C30249BE57EC}"/>
                </a:ext>
              </a:extLst>
            </p:cNvPr>
            <p:cNvSpPr/>
            <p:nvPr/>
          </p:nvSpPr>
          <p:spPr>
            <a:xfrm>
              <a:off x="4844952" y="4320937"/>
              <a:ext cx="3440231" cy="6989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DA7F5B9-16BD-2DBC-5C55-1F40BE24F094}"/>
                </a:ext>
              </a:extLst>
            </p:cNvPr>
            <p:cNvSpPr/>
            <p:nvPr/>
          </p:nvSpPr>
          <p:spPr>
            <a:xfrm>
              <a:off x="3108131" y="4383731"/>
              <a:ext cx="1694564" cy="416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0616683-6AE4-6262-5308-F920A1390A23}"/>
              </a:ext>
            </a:extLst>
          </p:cNvPr>
          <p:cNvSpPr txBox="1"/>
          <p:nvPr/>
        </p:nvSpPr>
        <p:spPr>
          <a:xfrm rot="21055524">
            <a:off x="10092944" y="2903886"/>
            <a:ext cx="122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150LP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492920-0CC3-87DA-3040-44C5665EEFA0}"/>
              </a:ext>
            </a:extLst>
          </p:cNvPr>
          <p:cNvSpPr txBox="1"/>
          <p:nvPr/>
        </p:nvSpPr>
        <p:spPr>
          <a:xfrm>
            <a:off x="109681" y="4211338"/>
            <a:ext cx="12775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$44,000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660D50-3D63-ADCC-C305-777453A03B44}"/>
              </a:ext>
            </a:extLst>
          </p:cNvPr>
          <p:cNvSpPr txBox="1"/>
          <p:nvPr/>
        </p:nvSpPr>
        <p:spPr>
          <a:xfrm>
            <a:off x="1427618" y="4220097"/>
            <a:ext cx="16244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defTabSz="685783">
              <a:defRPr sz="2400" b="1">
                <a:solidFill>
                  <a:srgbClr val="FFAE3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$2’300,000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E33F3B-3264-7948-54D9-913941B26223}"/>
              </a:ext>
            </a:extLst>
          </p:cNvPr>
          <p:cNvSpPr txBox="1"/>
          <p:nvPr/>
        </p:nvSpPr>
        <p:spPr>
          <a:xfrm>
            <a:off x="2991115" y="4220097"/>
            <a:ext cx="17526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defTabSz="685783">
              <a:defRPr sz="2400" b="1">
                <a:solidFill>
                  <a:srgbClr val="FFAE3C"/>
                </a:solidFill>
                <a:effectLst/>
                <a:latin typeface="Calibri" panose="020F0502020204030204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$5’700,000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D84B5E-FB20-9A23-5D1F-647C3BFCB26F}"/>
              </a:ext>
            </a:extLst>
          </p:cNvPr>
          <p:cNvSpPr txBox="1"/>
          <p:nvPr/>
        </p:nvSpPr>
        <p:spPr>
          <a:xfrm>
            <a:off x="4864002" y="4383730"/>
            <a:ext cx="33008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defTabSz="685783">
              <a:defRPr sz="2400" b="1">
                <a:solidFill>
                  <a:srgbClr val="FFAE3C"/>
                </a:solidFill>
                <a:effectLst/>
                <a:latin typeface="Calibri" panose="020F0502020204030204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FFAE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$42’000,000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AE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F4C5BFDD-0449-D01D-F14D-03E339E22B46}"/>
              </a:ext>
            </a:extLst>
          </p:cNvPr>
          <p:cNvPicPr/>
          <p:nvPr/>
        </p:nvPicPr>
        <p:blipFill rotWithShape="1">
          <a:blip r:embed="rId2" cstate="print"/>
          <a:srcRect l="1143" t="45555" r="88377" b="39802"/>
          <a:stretch/>
        </p:blipFill>
        <p:spPr>
          <a:xfrm>
            <a:off x="123201" y="3091572"/>
            <a:ext cx="1277597" cy="1004196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D5BD80AF-0170-E095-CAAA-933B90F6710C}"/>
              </a:ext>
            </a:extLst>
          </p:cNvPr>
          <p:cNvPicPr/>
          <p:nvPr/>
        </p:nvPicPr>
        <p:blipFill rotWithShape="1">
          <a:blip r:embed="rId2" cstate="print"/>
          <a:srcRect l="12500" t="45556" r="75824" b="40492"/>
          <a:stretch/>
        </p:blipFill>
        <p:spPr>
          <a:xfrm>
            <a:off x="1532225" y="3077286"/>
            <a:ext cx="1423506" cy="956840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1F747781-5B04-290D-CEBE-8DED8DD1B4C0}"/>
              </a:ext>
            </a:extLst>
          </p:cNvPr>
          <p:cNvPicPr/>
          <p:nvPr/>
        </p:nvPicPr>
        <p:blipFill rotWithShape="1">
          <a:blip r:embed="rId2" cstate="print"/>
          <a:srcRect l="25625" t="45556" r="61875" b="39802"/>
          <a:stretch/>
        </p:blipFill>
        <p:spPr>
          <a:xfrm>
            <a:off x="3121974" y="3091573"/>
            <a:ext cx="1524000" cy="1004195"/>
          </a:xfrm>
          <a:prstGeom prst="rect">
            <a:avLst/>
          </a:prstGeom>
        </p:spPr>
      </p:pic>
      <p:pic>
        <p:nvPicPr>
          <p:cNvPr id="13" name="object 2">
            <a:extLst>
              <a:ext uri="{FF2B5EF4-FFF2-40B4-BE49-F238E27FC236}">
                <a16:creationId xmlns:a16="http://schemas.microsoft.com/office/drawing/2014/main" id="{27935721-4358-056E-D990-B0E3FE939AE8}"/>
              </a:ext>
            </a:extLst>
          </p:cNvPr>
          <p:cNvPicPr/>
          <p:nvPr/>
        </p:nvPicPr>
        <p:blipFill rotWithShape="1">
          <a:blip r:embed="rId2" cstate="print"/>
          <a:srcRect l="38949" t="43850" r="33344" b="37778"/>
          <a:stretch/>
        </p:blipFill>
        <p:spPr>
          <a:xfrm>
            <a:off x="4774023" y="3060982"/>
            <a:ext cx="3377959" cy="1259954"/>
          </a:xfrm>
          <a:prstGeom prst="rect">
            <a:avLst/>
          </a:prstGeom>
        </p:spPr>
      </p:pic>
      <p:sp>
        <p:nvSpPr>
          <p:cNvPr id="22" name="Paralelogramo 21">
            <a:extLst>
              <a:ext uri="{FF2B5EF4-FFF2-40B4-BE49-F238E27FC236}">
                <a16:creationId xmlns:a16="http://schemas.microsoft.com/office/drawing/2014/main" id="{0D3A5480-BAF9-2F37-7CC4-15FA703A1571}"/>
              </a:ext>
            </a:extLst>
          </p:cNvPr>
          <p:cNvSpPr/>
          <p:nvPr/>
        </p:nvSpPr>
        <p:spPr>
          <a:xfrm>
            <a:off x="10287000" y="4208459"/>
            <a:ext cx="948394" cy="3942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46846C6-CB79-5714-77E1-48FA0C633960}"/>
              </a:ext>
            </a:extLst>
          </p:cNvPr>
          <p:cNvGrpSpPr/>
          <p:nvPr/>
        </p:nvGrpSpPr>
        <p:grpSpPr>
          <a:xfrm rot="21240604">
            <a:off x="10005774" y="4119668"/>
            <a:ext cx="1643729" cy="1720749"/>
            <a:chOff x="9296400" y="5159574"/>
            <a:chExt cx="1810348" cy="1895175"/>
          </a:xfrm>
        </p:grpSpPr>
        <p:pic>
          <p:nvPicPr>
            <p:cNvPr id="9" name="Imagen 8" descr="Botella de plástico con una etiqueta de color azul&#10;&#10;Descripción generada automáticamente con confianza baja">
              <a:extLst>
                <a:ext uri="{FF2B5EF4-FFF2-40B4-BE49-F238E27FC236}">
                  <a16:creationId xmlns:a16="http://schemas.microsoft.com/office/drawing/2014/main" id="{BAFA7229-E629-C404-BFF4-272597F4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0" y="5159574"/>
              <a:ext cx="725097" cy="1765100"/>
            </a:xfrm>
            <a:prstGeom prst="rect">
              <a:avLst/>
            </a:prstGeom>
          </p:spPr>
        </p:pic>
        <p:pic>
          <p:nvPicPr>
            <p:cNvPr id="10" name="Imagen 9" descr="Botella de plástico con una etiqueta de color azul&#10;&#10;Descripción generada automáticamente con confianza baja">
              <a:extLst>
                <a:ext uri="{FF2B5EF4-FFF2-40B4-BE49-F238E27FC236}">
                  <a16:creationId xmlns:a16="http://schemas.microsoft.com/office/drawing/2014/main" id="{4FA5C6EB-9353-510B-1D0C-C9F47622B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603" y="5289649"/>
              <a:ext cx="725097" cy="1765100"/>
            </a:xfrm>
            <a:prstGeom prst="rect">
              <a:avLst/>
            </a:prstGeom>
          </p:spPr>
        </p:pic>
        <p:pic>
          <p:nvPicPr>
            <p:cNvPr id="15" name="Imagen 14" descr="Botella de plástico con una etiqueta de color azul&#10;&#10;Descripción generada automáticamente con confianza baja">
              <a:extLst>
                <a:ext uri="{FF2B5EF4-FFF2-40B4-BE49-F238E27FC236}">
                  <a16:creationId xmlns:a16="http://schemas.microsoft.com/office/drawing/2014/main" id="{44D5CA8A-1F8F-E5A2-6295-D09FCA50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651" y="5169099"/>
              <a:ext cx="725097" cy="1765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0"/>
            <a:ext cx="1219198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0986BF-43A7-85E4-45A2-83BFD473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1"/>
            <a:ext cx="1219200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1281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E35593-DC08-6FC3-8E25-11934BA6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" y="1281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1"/>
            <a:ext cx="1219200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096000" cy="34290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5E97C460-8AA5-0EAB-239C-6FF7E14414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1281"/>
            <a:ext cx="6248400" cy="3427719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76418EE9-9C1D-0F67-E6BB-B6E585545B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" y="3428998"/>
            <a:ext cx="5943582" cy="3460227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1555982B-8F3F-ED47-72F8-3FA5E12F883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9852" y="3397773"/>
            <a:ext cx="6248400" cy="34602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93931B-8C99-0294-65E7-EA2C3F2CA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" b="90250" l="10000" r="90000">
                        <a14:foregroundMark x1="45031" y1="10644" x2="51250" y2="19750"/>
                        <a14:foregroundMark x1="44250" y1="9500" x2="45024" y2="10633"/>
                        <a14:foregroundMark x1="45750" y1="11000" x2="46621" y2="11047"/>
                        <a14:foregroundMark x1="45000" y1="9250" x2="45477" y2="9250"/>
                        <a14:foregroundMark x1="54250" y1="14000" x2="46500" y2="13750"/>
                        <a14:foregroundMark x1="40000" y1="90250" x2="58000" y2="89750"/>
                        <a14:foregroundMark x1="43500" y1="10250" x2="45213" y2="10345"/>
                        <a14:foregroundMark x1="43500" y1="12500" x2="54000" y2="12250"/>
                        <a14:foregroundMark x1="56250" y1="12250" x2="45000" y2="9500"/>
                        <a14:foregroundMark x1="45750" y1="9500" x2="54250" y2="12250"/>
                        <a14:foregroundMark x1="53500" y1="10250" x2="46000" y2="10250"/>
                        <a14:backgroundMark x1="50286" y1="6783" x2="54250" y2="6500"/>
                      </a14:backgroundRemoval>
                    </a14:imgEffect>
                  </a14:imgLayer>
                </a14:imgProps>
              </a:ext>
            </a:extLst>
          </a:blip>
          <a:srcRect l="30000" t="2000" r="34000"/>
          <a:stretch/>
        </p:blipFill>
        <p:spPr>
          <a:xfrm rot="21206533">
            <a:off x="2203372" y="4320826"/>
            <a:ext cx="666937" cy="1815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1281"/>
            <a:ext cx="12191857" cy="6856649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1133154A-2723-8DA9-95D4-8F70D6AE1930}"/>
              </a:ext>
            </a:extLst>
          </p:cNvPr>
          <p:cNvPicPr/>
          <p:nvPr/>
        </p:nvPicPr>
        <p:blipFill rotWithShape="1">
          <a:blip r:embed="rId2" cstate="print"/>
          <a:srcRect r="40625" b="86683"/>
          <a:stretch/>
        </p:blipFill>
        <p:spPr>
          <a:xfrm>
            <a:off x="1" y="14287"/>
            <a:ext cx="7239000" cy="23336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CDE5EB-A739-EB54-7199-ECC8CF5DADE0}"/>
              </a:ext>
            </a:extLst>
          </p:cNvPr>
          <p:cNvSpPr txBox="1"/>
          <p:nvPr/>
        </p:nvSpPr>
        <p:spPr>
          <a:xfrm>
            <a:off x="762000" y="838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Ingresos por Niveles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F9C50-A40B-8663-13EF-9DC6CD2A3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3774" t="19705" b="57569"/>
          <a:stretch/>
        </p:blipFill>
        <p:spPr>
          <a:xfrm>
            <a:off x="838200" y="689372"/>
            <a:ext cx="7086600" cy="381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A17334-2EE4-D374-1429-603ECB059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3774" t="19705" b="57569"/>
          <a:stretch/>
        </p:blipFill>
        <p:spPr>
          <a:xfrm>
            <a:off x="838200" y="402862"/>
            <a:ext cx="7086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E914512-499C-A737-E396-5C210E7D786D}"/>
              </a:ext>
            </a:extLst>
          </p:cNvPr>
          <p:cNvSpPr/>
          <p:nvPr/>
        </p:nvSpPr>
        <p:spPr>
          <a:xfrm>
            <a:off x="4876800" y="2968171"/>
            <a:ext cx="3200400" cy="2057399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7A9B5D-641F-3EF6-56B0-F5A58C6A75F1}"/>
              </a:ext>
            </a:extLst>
          </p:cNvPr>
          <p:cNvSpPr/>
          <p:nvPr/>
        </p:nvSpPr>
        <p:spPr>
          <a:xfrm>
            <a:off x="2667000" y="3048000"/>
            <a:ext cx="2057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096FB0-16FA-8936-CE66-0CBF9FF6F49D}"/>
              </a:ext>
            </a:extLst>
          </p:cNvPr>
          <p:cNvSpPr/>
          <p:nvPr/>
        </p:nvSpPr>
        <p:spPr>
          <a:xfrm>
            <a:off x="762000" y="3124200"/>
            <a:ext cx="1752600" cy="1752600"/>
          </a:xfrm>
          <a:prstGeom prst="rect">
            <a:avLst/>
          </a:prstGeom>
          <a:solidFill>
            <a:srgbClr val="FFFF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272C035-611C-BEA8-A7C3-749BDDC0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13</Words>
  <Application>Microsoft Office PowerPoint</Application>
  <PresentationFormat>Panorámica</PresentationFormat>
  <Paragraphs>7</Paragraphs>
  <Slides>16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Megía Leiva</dc:creator>
  <cp:lastModifiedBy>José Megía Leiva</cp:lastModifiedBy>
  <cp:revision>30</cp:revision>
  <dcterms:created xsi:type="dcterms:W3CDTF">2022-05-16T22:37:01Z</dcterms:created>
  <dcterms:modified xsi:type="dcterms:W3CDTF">2023-10-25T22:12:03Z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2022-05-10T00:00:00Z</vt:filetime>
  </property>
  <property fmtid="{D5CDD505-2E9C-101B-9397-08002B2CF9AE}" pid="3" name="LastSaved">
    <vt:filetime>2022-05-16T00:00:00Z</vt:filetime>
  </property>
</Properties>
</file>