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embeddedFontLst>
    <p:embeddedFont>
      <p:font typeface="Archivo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" pitchFamily="2" charset="0"/>
      <p:regular r:id="rId26"/>
      <p:bold r:id="rId27"/>
    </p:embeddedFont>
    <p:embeddedFont>
      <p:font typeface="Dancing Script" pitchFamily="2" charset="0"/>
      <p:regular r:id="rId28"/>
      <p:bold r:id="rId29"/>
    </p:embeddedFont>
    <p:embeddedFont>
      <p:font typeface="Lobster" pitchFamily="2" charset="0"/>
      <p:regular r:id="rId30"/>
    </p:embeddedFont>
    <p:embeddedFont>
      <p:font typeface="Pinyon Script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eAGtM1MeUhyFd7Gbt8aju2KaK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7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1.fntdata" /><Relationship Id="rId26" Type="http://schemas.openxmlformats.org/officeDocument/2006/relationships/font" Target="fonts/font9.fntdata" /><Relationship Id="rId39" Type="http://customschemas.google.com/relationships/presentationmetadata" Target="metadata" /><Relationship Id="rId3" Type="http://schemas.openxmlformats.org/officeDocument/2006/relationships/slide" Target="slides/slide2.xml" /><Relationship Id="rId21" Type="http://schemas.openxmlformats.org/officeDocument/2006/relationships/font" Target="fonts/font4.fntdata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5" Type="http://schemas.openxmlformats.org/officeDocument/2006/relationships/font" Target="fonts/font8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3.fntdata" /><Relationship Id="rId29" Type="http://schemas.openxmlformats.org/officeDocument/2006/relationships/font" Target="fonts/font12.fntdata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7.fntdata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6.fntdata" /><Relationship Id="rId28" Type="http://schemas.openxmlformats.org/officeDocument/2006/relationships/font" Target="fonts/font11.fntdata" /><Relationship Id="rId10" Type="http://schemas.openxmlformats.org/officeDocument/2006/relationships/slide" Target="slides/slide9.xml" /><Relationship Id="rId19" Type="http://schemas.openxmlformats.org/officeDocument/2006/relationships/font" Target="fonts/font2.fntdata" /><Relationship Id="rId31" Type="http://schemas.openxmlformats.org/officeDocument/2006/relationships/font" Target="fonts/font1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5.fntdata" /><Relationship Id="rId27" Type="http://schemas.openxmlformats.org/officeDocument/2006/relationships/font" Target="fonts/font10.fntdata" /><Relationship Id="rId30" Type="http://schemas.openxmlformats.org/officeDocument/2006/relationships/font" Target="fonts/font13.fntdata" /><Relationship Id="rId43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2" name="Google Shape;35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6" name="Google Shape;3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5" name="Google Shape;3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5" name="Google Shape;39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5" name="Google Shape;3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 /><Relationship Id="rId7" Type="http://schemas.openxmlformats.org/officeDocument/2006/relationships/image" Target="../media/image4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5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45.jp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 /><Relationship Id="rId3" Type="http://schemas.openxmlformats.org/officeDocument/2006/relationships/image" Target="../media/image11.jpg" /><Relationship Id="rId7" Type="http://schemas.openxmlformats.org/officeDocument/2006/relationships/image" Target="../media/image9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8.jpg" /><Relationship Id="rId5" Type="http://schemas.openxmlformats.org/officeDocument/2006/relationships/image" Target="../media/image47.jpg" /><Relationship Id="rId4" Type="http://schemas.openxmlformats.org/officeDocument/2006/relationships/image" Target="../media/image46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1.png" /><Relationship Id="rId5" Type="http://schemas.openxmlformats.org/officeDocument/2006/relationships/image" Target="../media/image40.png" /><Relationship Id="rId4" Type="http://schemas.openxmlformats.org/officeDocument/2006/relationships/image" Target="../media/image31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7" Type="http://schemas.openxmlformats.org/officeDocument/2006/relationships/image" Target="../media/image5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3.png" /><Relationship Id="rId5" Type="http://schemas.openxmlformats.org/officeDocument/2006/relationships/image" Target="../media/image31.png" /><Relationship Id="rId4" Type="http://schemas.openxmlformats.org/officeDocument/2006/relationships/image" Target="../media/image5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12.png" /><Relationship Id="rId4" Type="http://schemas.openxmlformats.org/officeDocument/2006/relationships/image" Target="../media/image11.jp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13" Type="http://schemas.openxmlformats.org/officeDocument/2006/relationships/image" Target="../media/image9.png" /><Relationship Id="rId3" Type="http://schemas.openxmlformats.org/officeDocument/2006/relationships/image" Target="../media/image13.jpg" /><Relationship Id="rId7" Type="http://schemas.openxmlformats.org/officeDocument/2006/relationships/image" Target="../media/image17.png" /><Relationship Id="rId12" Type="http://schemas.openxmlformats.org/officeDocument/2006/relationships/image" Target="../media/image22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6.png" /><Relationship Id="rId11" Type="http://schemas.openxmlformats.org/officeDocument/2006/relationships/image" Target="../media/image21.png" /><Relationship Id="rId5" Type="http://schemas.openxmlformats.org/officeDocument/2006/relationships/image" Target="../media/image15.png" /><Relationship Id="rId10" Type="http://schemas.openxmlformats.org/officeDocument/2006/relationships/image" Target="../media/image20.png" /><Relationship Id="rId4" Type="http://schemas.openxmlformats.org/officeDocument/2006/relationships/image" Target="../media/image14.png" /><Relationship Id="rId9" Type="http://schemas.openxmlformats.org/officeDocument/2006/relationships/image" Target="../media/image1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5.png" /><Relationship Id="rId4" Type="http://schemas.openxmlformats.org/officeDocument/2006/relationships/image" Target="../media/image24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2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3" Type="http://schemas.openxmlformats.org/officeDocument/2006/relationships/image" Target="../media/image27.jpg" /><Relationship Id="rId7" Type="http://schemas.openxmlformats.org/officeDocument/2006/relationships/image" Target="../media/image31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0.png" /><Relationship Id="rId5" Type="http://schemas.openxmlformats.org/officeDocument/2006/relationships/image" Target="../media/image29.png" /><Relationship Id="rId4" Type="http://schemas.openxmlformats.org/officeDocument/2006/relationships/image" Target="../media/image28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3" Type="http://schemas.openxmlformats.org/officeDocument/2006/relationships/image" Target="../media/image33.jpg" /><Relationship Id="rId7" Type="http://schemas.openxmlformats.org/officeDocument/2006/relationships/image" Target="../media/image37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Relationship Id="rId9" Type="http://schemas.openxmlformats.org/officeDocument/2006/relationships/image" Target="../media/image3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/>
        </p:nvSpPr>
        <p:spPr>
          <a:xfrm>
            <a:off x="364219" y="1665501"/>
            <a:ext cx="3132743" cy="1200329"/>
          </a:xfrm>
          <a:prstGeom prst="rect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364219" y="2865830"/>
            <a:ext cx="4875970" cy="1200329"/>
          </a:xfrm>
          <a:prstGeom prst="rect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Economic</a:t>
            </a:r>
            <a:endParaRPr sz="7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364219" y="4066159"/>
            <a:ext cx="5731781" cy="1200329"/>
          </a:xfrm>
          <a:prstGeom prst="rect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7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Networkers</a:t>
            </a:r>
            <a:endParaRPr sz="7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364219" y="5359692"/>
            <a:ext cx="65300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“Siamo la Generazione del Cambiamento Socioeconomico”</a:t>
            </a:r>
            <a:endParaRPr sz="2400" b="0" i="0" u="none" strike="noStrike" cap="non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9573997" y="314151"/>
            <a:ext cx="158421" cy="158421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0539046" y="4800079"/>
            <a:ext cx="658748" cy="658748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81577"/>
            <a:ext cx="12192000" cy="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-38414856" y="2376989"/>
            <a:ext cx="38327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¿Quiénes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-18793356" y="3117742"/>
            <a:ext cx="38327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Somos?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-10378284" y="4096813"/>
            <a:ext cx="3312056" cy="59767"/>
          </a:xfrm>
          <a:prstGeom prst="rect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619863" y="1133781"/>
            <a:ext cx="248557" cy="248557"/>
          </a:xfrm>
          <a:prstGeom prst="ellipse">
            <a:avLst/>
          </a:prstGeom>
          <a:solidFill>
            <a:srgbClr val="249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 descr="SEN Modelo de Impresos – S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1971" y="314151"/>
            <a:ext cx="451648" cy="45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1" descr="Form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4022" y="5236807"/>
            <a:ext cx="1463043" cy="78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 descr="Confeti Png , Png Download - Imagenes Png De Confetis Clipart - Large Size  Png Image - Pik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1402" y="49805"/>
            <a:ext cx="6086333" cy="374330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1"/>
          <p:cNvSpPr/>
          <p:nvPr/>
        </p:nvSpPr>
        <p:spPr>
          <a:xfrm>
            <a:off x="6144663" y="3058325"/>
            <a:ext cx="2137500" cy="21750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2917025" y="3058325"/>
            <a:ext cx="1280100" cy="2175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1459863" y="3058325"/>
            <a:ext cx="1328100" cy="2175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459875" y="1201900"/>
            <a:ext cx="5795100" cy="1439100"/>
          </a:xfrm>
          <a:prstGeom prst="roundRect">
            <a:avLst>
              <a:gd name="adj" fmla="val 20083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MX" sz="9600" b="1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Residuali</a:t>
            </a:r>
            <a:endParaRPr sz="9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2049460" y="63497"/>
            <a:ext cx="4641626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8500" b="1" i="1" u="none" strike="noStrike" cap="none">
                <a:solidFill>
                  <a:srgbClr val="444CA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Guadagni</a:t>
            </a:r>
            <a:endParaRPr sz="8500" b="1" i="1" u="none" strike="noStrike" cap="none">
              <a:solidFill>
                <a:srgbClr val="444CA1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1708875" y="3246900"/>
            <a:ext cx="830100" cy="528300"/>
          </a:xfrm>
          <a:prstGeom prst="roundRect">
            <a:avLst>
              <a:gd name="adj" fmla="val 14072"/>
            </a:avLst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 rot="-990" flipH="1">
            <a:off x="3012537" y="3229200"/>
            <a:ext cx="1041900" cy="563700"/>
          </a:xfrm>
          <a:prstGeom prst="roundRect">
            <a:avLst>
              <a:gd name="adj" fmla="val 14072"/>
            </a:avLst>
          </a:prstGeom>
          <a:solidFill>
            <a:srgbClr val="444C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6408225" y="3229050"/>
            <a:ext cx="1610400" cy="564000"/>
          </a:xfrm>
          <a:prstGeom prst="roundRect">
            <a:avLst>
              <a:gd name="adj" fmla="val 14072"/>
            </a:avLst>
          </a:prstGeom>
          <a:solidFill>
            <a:srgbClr val="249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1.296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1" descr="Form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050" y="5178909"/>
            <a:ext cx="1463043" cy="78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 descr="Form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0527" y="5178911"/>
            <a:ext cx="1463043" cy="78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8173" y="225505"/>
            <a:ext cx="1041899" cy="52825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/>
        </p:nvSpPr>
        <p:spPr>
          <a:xfrm>
            <a:off x="4279000" y="3058329"/>
            <a:ext cx="1783800" cy="2175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1"/>
          <p:cNvSpPr/>
          <p:nvPr/>
        </p:nvSpPr>
        <p:spPr>
          <a:xfrm>
            <a:off x="4506550" y="3229050"/>
            <a:ext cx="1328700" cy="564000"/>
          </a:xfrm>
          <a:prstGeom prst="roundRect">
            <a:avLst>
              <a:gd name="adj" fmla="val 14072"/>
            </a:avLst>
          </a:prstGeom>
          <a:solidFill>
            <a:srgbClr val="444C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 rot="-317361">
            <a:off x="10108999" y="3852979"/>
            <a:ext cx="1311485" cy="271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18E"/>
              </a:buClr>
              <a:buSzPts val="5400"/>
              <a:buFont typeface="Arial"/>
              <a:buNone/>
            </a:pPr>
            <a:r>
              <a:rPr lang="es-MX" sz="1700" b="1" i="0" u="none" strike="noStrike" cap="none">
                <a:solidFill>
                  <a:srgbClr val="00518E"/>
                </a:solidFill>
                <a:latin typeface="Arial"/>
                <a:ea typeface="Arial"/>
                <a:cs typeface="Arial"/>
                <a:sym typeface="Arial"/>
              </a:rPr>
              <a:t>My</a:t>
            </a:r>
            <a:r>
              <a:rPr lang="es-MX" sz="17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Shop</a:t>
            </a:r>
            <a:endParaRPr sz="17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1"/>
          <p:cNvSpPr txBox="1"/>
          <p:nvPr/>
        </p:nvSpPr>
        <p:spPr>
          <a:xfrm rot="-349967">
            <a:off x="10137275" y="4240397"/>
            <a:ext cx="1245750" cy="4028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93260" y="4197685"/>
            <a:ext cx="390600" cy="390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5" name="Google Shape;345;p31"/>
          <p:cNvSpPr txBox="1"/>
          <p:nvPr/>
        </p:nvSpPr>
        <p:spPr>
          <a:xfrm>
            <a:off x="288923" y="2839950"/>
            <a:ext cx="1041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MX" sz="3000" b="1" i="0" u="none" strike="noStrike" cap="none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  TU</a:t>
            </a:r>
            <a:endParaRPr sz="3000" b="1" i="0" u="none" strike="noStrike" cap="none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MX" sz="3000" b="1" i="0" u="none" strike="noStrike" cap="none">
                <a:solidFill>
                  <a:srgbClr val="073763"/>
                </a:solidFill>
                <a:latin typeface="Lobster"/>
                <a:ea typeface="Lobster"/>
                <a:cs typeface="Lobster"/>
                <a:sym typeface="Lobster"/>
              </a:rPr>
              <a:t>€ 38</a:t>
            </a:r>
            <a:endParaRPr sz="3000" b="1" i="0" u="none" strike="noStrike" cap="none">
              <a:solidFill>
                <a:srgbClr val="07376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113425" y="3948150"/>
            <a:ext cx="1217400" cy="4926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 PCLP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1"/>
          <p:cNvSpPr txBox="1"/>
          <p:nvPr/>
        </p:nvSpPr>
        <p:spPr>
          <a:xfrm>
            <a:off x="138475" y="4663925"/>
            <a:ext cx="1217400" cy="4734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MX" sz="1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  LP</a:t>
            </a:r>
            <a:endParaRPr sz="1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1"/>
          <p:cNvSpPr txBox="1"/>
          <p:nvPr/>
        </p:nvSpPr>
        <p:spPr>
          <a:xfrm>
            <a:off x="1485900" y="3888900"/>
            <a:ext cx="6698100" cy="569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MX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MX"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€ 18          € 273           € 2626              € 23,640</a:t>
            </a:r>
            <a:endParaRPr sz="2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1523100" y="4554075"/>
            <a:ext cx="6698100" cy="569400"/>
          </a:xfrm>
          <a:prstGeom prst="rect">
            <a:avLst/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MX"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€ 9             € 684          € 820                € 11,820</a:t>
            </a:r>
            <a:endParaRPr sz="25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8182" y="1553029"/>
            <a:ext cx="5152573" cy="206102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 txBox="1"/>
          <p:nvPr/>
        </p:nvSpPr>
        <p:spPr>
          <a:xfrm>
            <a:off x="-19279095" y="4522712"/>
            <a:ext cx="38946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de Gestión Empresarial Virtual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Probado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3" descr="Interfaz de usuario gráfica, Aplicació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3"/>
          <p:cNvSpPr txBox="1"/>
          <p:nvPr/>
        </p:nvSpPr>
        <p:spPr>
          <a:xfrm>
            <a:off x="1020585" y="4522712"/>
            <a:ext cx="3894600" cy="1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di Gestione Imprenditoriale Virtuale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Collaudato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33"/>
          <p:cNvPicPr preferRelativeResize="0"/>
          <p:nvPr/>
        </p:nvPicPr>
        <p:blipFill rotWithShape="1">
          <a:blip r:embed="rId4">
            <a:alphaModFix/>
          </a:blip>
          <a:srcRect l="4079" t="3063" r="4852" b="2104"/>
          <a:stretch/>
        </p:blipFill>
        <p:spPr>
          <a:xfrm rot="-736056">
            <a:off x="10442416" y="4574114"/>
            <a:ext cx="1291899" cy="1282072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3" name="Google Shape;363;p33"/>
          <p:cNvSpPr txBox="1"/>
          <p:nvPr/>
        </p:nvSpPr>
        <p:spPr>
          <a:xfrm rot="-832402">
            <a:off x="10262666" y="5877636"/>
            <a:ext cx="2124475" cy="58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Sen global Italy </a:t>
            </a:r>
            <a:endParaRPr sz="13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1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zoom</a:t>
            </a:r>
            <a:endParaRPr sz="1300" b="1" i="0" u="none" strike="noStrike" cap="non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/>
          <p:nvPr/>
        </p:nvSpPr>
        <p:spPr>
          <a:xfrm>
            <a:off x="1221552" y="1174360"/>
            <a:ext cx="945951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MX" sz="4400" b="1" i="0" u="none" strike="noStrike" cap="none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per incominciare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820275" y="2772500"/>
            <a:ext cx="10456500" cy="2099400"/>
          </a:xfrm>
          <a:prstGeom prst="roundRect">
            <a:avLst>
              <a:gd name="adj" fmla="val 16667"/>
            </a:avLst>
          </a:prstGeom>
          <a:solidFill>
            <a:srgbClr val="D84472"/>
          </a:solidFill>
          <a:ln>
            <a:noFill/>
          </a:ln>
          <a:effectLst>
            <a:outerShdw blurRad="6604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4"/>
          <p:cNvSpPr txBox="1"/>
          <p:nvPr/>
        </p:nvSpPr>
        <p:spPr>
          <a:xfrm>
            <a:off x="3928850" y="356207"/>
            <a:ext cx="42083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MX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Opzioni</a:t>
            </a:r>
            <a:r>
              <a:rPr lang="es-MX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4"/>
          <p:cNvSpPr txBox="1"/>
          <p:nvPr/>
        </p:nvSpPr>
        <p:spPr>
          <a:xfrm>
            <a:off x="1289919" y="5235625"/>
            <a:ext cx="24258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Cliente/ Benessere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4"/>
          <p:cNvSpPr txBox="1"/>
          <p:nvPr/>
        </p:nvSpPr>
        <p:spPr>
          <a:xfrm>
            <a:off x="4370550" y="5175325"/>
            <a:ext cx="3613500" cy="1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Incaricato  </a:t>
            </a:r>
            <a:r>
              <a:rPr lang="es-MX" sz="2400" b="0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alle vendite guadagno dal portafoglio cliente personale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4"/>
          <p:cNvSpPr txBox="1"/>
          <p:nvPr/>
        </p:nvSpPr>
        <p:spPr>
          <a:xfrm>
            <a:off x="8498228" y="5235631"/>
            <a:ext cx="24258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Imprenditore </a:t>
            </a:r>
            <a:endParaRPr sz="2400" b="1" i="0" u="none" strike="noStrike" cap="non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Internazionale </a:t>
            </a:r>
            <a:endParaRPr sz="2400" b="0" i="0" u="none" strike="noStrike" cap="non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74" name="Google Shape;374;p34"/>
          <p:cNvSpPr/>
          <p:nvPr/>
        </p:nvSpPr>
        <p:spPr>
          <a:xfrm>
            <a:off x="6494390" y="2017433"/>
            <a:ext cx="451648" cy="451648"/>
          </a:xfrm>
          <a:prstGeom prst="ellipse">
            <a:avLst/>
          </a:prstGeom>
          <a:solidFill>
            <a:srgbClr val="69C7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4"/>
          <p:cNvSpPr/>
          <p:nvPr/>
        </p:nvSpPr>
        <p:spPr>
          <a:xfrm>
            <a:off x="10072319" y="2123179"/>
            <a:ext cx="451648" cy="451648"/>
          </a:xfrm>
          <a:prstGeom prst="ellipse">
            <a:avLst/>
          </a:prstGeom>
          <a:solidFill>
            <a:srgbClr val="D844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4"/>
          <p:cNvSpPr/>
          <p:nvPr/>
        </p:nvSpPr>
        <p:spPr>
          <a:xfrm>
            <a:off x="1361941" y="1943808"/>
            <a:ext cx="451500" cy="451500"/>
          </a:xfrm>
          <a:prstGeom prst="ellipse">
            <a:avLst/>
          </a:prstGeom>
          <a:solidFill>
            <a:srgbClr val="249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446337" y="6422859"/>
            <a:ext cx="16596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Economic Networkers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4" descr="Marca de insignia1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006" y="3167042"/>
            <a:ext cx="703138" cy="7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3762" y="2395309"/>
            <a:ext cx="2810400" cy="281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3812" y="2210202"/>
            <a:ext cx="2999700" cy="2999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1" name="Google Shape;381;p34" descr="SEN Modelo de Impresos – S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92738" y="225146"/>
            <a:ext cx="343138" cy="3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 l="16877" r="13206"/>
          <a:stretch/>
        </p:blipFill>
        <p:spPr>
          <a:xfrm>
            <a:off x="1361950" y="2313250"/>
            <a:ext cx="2810400" cy="2793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0" y="-35589"/>
            <a:ext cx="12192000" cy="241593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6"/>
          <p:cNvSpPr txBox="1"/>
          <p:nvPr/>
        </p:nvSpPr>
        <p:spPr>
          <a:xfrm>
            <a:off x="1469571" y="377187"/>
            <a:ext cx="92529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Cosa aspetti per fare dei tuoi sogni </a:t>
            </a:r>
            <a:r>
              <a:rPr lang="es-MX" sz="2800" b="1" i="0" u="none" strike="noStrike" cap="none">
                <a:solidFill>
                  <a:srgbClr val="F7951C"/>
                </a:solidFill>
                <a:latin typeface="Arial"/>
                <a:ea typeface="Arial"/>
                <a:cs typeface="Arial"/>
                <a:sym typeface="Arial"/>
              </a:rPr>
              <a:t>una realtà</a:t>
            </a:r>
            <a:r>
              <a:rPr lang="es-MX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6"/>
          <p:cNvSpPr txBox="1"/>
          <p:nvPr/>
        </p:nvSpPr>
        <p:spPr>
          <a:xfrm>
            <a:off x="2639239" y="3197400"/>
            <a:ext cx="3795600" cy="9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5600" b="1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CREA</a:t>
            </a:r>
            <a:endParaRPr sz="5600" b="1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6"/>
          <p:cNvSpPr txBox="1"/>
          <p:nvPr/>
        </p:nvSpPr>
        <p:spPr>
          <a:xfrm>
            <a:off x="5992000" y="3115650"/>
            <a:ext cx="55263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6700" b="1" i="1" u="none" strike="noStrike" cap="none">
                <a:solidFill>
                  <a:srgbClr val="444CA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Il tuo futuro! </a:t>
            </a:r>
            <a:endParaRPr sz="6700" b="1" i="1" u="none" strike="noStrike" cap="none">
              <a:solidFill>
                <a:srgbClr val="444CA1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391" name="Google Shape;39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3068" y="1780849"/>
            <a:ext cx="2651031" cy="134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6" descr="SEN Modelo de Impresos – S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3645" y="1771549"/>
            <a:ext cx="1344110" cy="134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7" descr="Multitud de personas en un campo de jueg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7"/>
          <p:cNvSpPr txBox="1"/>
          <p:nvPr/>
        </p:nvSpPr>
        <p:spPr>
          <a:xfrm>
            <a:off x="2484615" y="2543966"/>
            <a:ext cx="72227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MX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Benvenuti al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298174" y="3429000"/>
            <a:ext cx="11595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Cambiamento Socio-Economico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00915"/>
            <a:ext cx="12192000" cy="13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41561" y="6179458"/>
            <a:ext cx="862424" cy="43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 descr="SEN Modelo de Impresos – S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05887" y="6179458"/>
            <a:ext cx="437261" cy="437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/>
        </p:nvSpPr>
        <p:spPr>
          <a:xfrm>
            <a:off x="624514" y="2760658"/>
            <a:ext cx="25503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353376" y="3665214"/>
            <a:ext cx="50901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faresti con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 txBox="1"/>
          <p:nvPr/>
        </p:nvSpPr>
        <p:spPr>
          <a:xfrm>
            <a:off x="353375" y="4577770"/>
            <a:ext cx="10847106" cy="1107996"/>
          </a:xfrm>
          <a:prstGeom prst="rect">
            <a:avLst/>
          </a:prstGeom>
          <a:noFill/>
          <a:ln>
            <a:noFill/>
          </a:ln>
          <a:effectLst>
            <a:outerShdw blurRad="203200" dist="38100" dir="5400000" algn="t" rotWithShape="0">
              <a:srgbClr val="000000">
                <a:alpha val="6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tempo, denaro e salute?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9198864" y="6044172"/>
            <a:ext cx="128016" cy="128016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5"/>
          <p:cNvSpPr/>
          <p:nvPr/>
        </p:nvSpPr>
        <p:spPr>
          <a:xfrm>
            <a:off x="9198864" y="6268140"/>
            <a:ext cx="128016" cy="128016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9198864" y="6492108"/>
            <a:ext cx="128016" cy="128016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240187" y="6390807"/>
            <a:ext cx="165947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Economic Networkers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1581" y="840677"/>
            <a:ext cx="576168" cy="5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5"/>
          <p:cNvSpPr txBox="1"/>
          <p:nvPr/>
        </p:nvSpPr>
        <p:spPr>
          <a:xfrm>
            <a:off x="2387595" y="547783"/>
            <a:ext cx="13828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MX" sz="6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€</a:t>
            </a:r>
            <a:endParaRPr sz="6000" b="0" i="0" u="none" strike="noStrike" cap="non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9" name="Google Shape;10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8113" y="818533"/>
            <a:ext cx="744913" cy="74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/>
          <p:nvPr/>
        </p:nvSpPr>
        <p:spPr>
          <a:xfrm>
            <a:off x="521300" y="1303170"/>
            <a:ext cx="1114939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MX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L’alternativa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-1332886" y="2367991"/>
            <a:ext cx="1133165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questo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6161142" y="980929"/>
            <a:ext cx="215053" cy="215053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1"/>
          <p:cNvSpPr/>
          <p:nvPr/>
        </p:nvSpPr>
        <p:spPr>
          <a:xfrm>
            <a:off x="5725062" y="980929"/>
            <a:ext cx="215053" cy="215053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1"/>
          <p:cNvSpPr/>
          <p:nvPr/>
        </p:nvSpPr>
        <p:spPr>
          <a:xfrm>
            <a:off x="5354143" y="980928"/>
            <a:ext cx="215053" cy="215053"/>
          </a:xfrm>
          <a:prstGeom prst="ellipse">
            <a:avLst/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0" y="5686958"/>
            <a:ext cx="12192000" cy="12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/>
        </p:nvSpPr>
        <p:spPr>
          <a:xfrm>
            <a:off x="2223719" y="1827597"/>
            <a:ext cx="113316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MX" sz="12500" b="0" i="1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tempo</a:t>
            </a:r>
            <a:endParaRPr sz="12500" b="0" i="1" u="none" strike="noStrike" cap="non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1" name="Google Shape;121;p11" descr="SEN Modelo de Impresos – S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92738" y="225146"/>
            <a:ext cx="343138" cy="34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12" descr="Un grupo de personas posando por un fo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2305" y="37036"/>
            <a:ext cx="13276550" cy="358981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2"/>
          <p:cNvSpPr txBox="1"/>
          <p:nvPr/>
        </p:nvSpPr>
        <p:spPr>
          <a:xfrm>
            <a:off x="584646" y="3995529"/>
            <a:ext cx="7403400" cy="11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Marketing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"/>
          <p:cNvSpPr txBox="1"/>
          <p:nvPr/>
        </p:nvSpPr>
        <p:spPr>
          <a:xfrm>
            <a:off x="666734" y="3257295"/>
            <a:ext cx="5204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MX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2"/>
          <p:cNvSpPr txBox="1"/>
          <p:nvPr/>
        </p:nvSpPr>
        <p:spPr>
          <a:xfrm>
            <a:off x="666734" y="5063106"/>
            <a:ext cx="52598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modo migliore per distinguersi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nella nuova economia.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2"/>
          <p:cNvSpPr/>
          <p:nvPr/>
        </p:nvSpPr>
        <p:spPr>
          <a:xfrm>
            <a:off x="6537896" y="2508388"/>
            <a:ext cx="6711576" cy="438664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444C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2"/>
          <p:cNvSpPr/>
          <p:nvPr/>
        </p:nvSpPr>
        <p:spPr>
          <a:xfrm>
            <a:off x="7214421" y="3657599"/>
            <a:ext cx="6062131" cy="68732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7290762" y="3737056"/>
            <a:ext cx="74034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Come lo facciamo?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7264700" y="2843225"/>
            <a:ext cx="472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Generiamo guadagni  attraverso la costruzione di una rete di  distribuzione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"/>
          <p:cNvSpPr txBox="1"/>
          <p:nvPr/>
        </p:nvSpPr>
        <p:spPr>
          <a:xfrm>
            <a:off x="5926828" y="4788063"/>
            <a:ext cx="47211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MX" sz="3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Collega,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MX" sz="3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Consuma, </a:t>
            </a:r>
            <a:r>
              <a:rPr lang="es-MX" sz="36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"/>
          <p:cNvSpPr/>
          <p:nvPr/>
        </p:nvSpPr>
        <p:spPr>
          <a:xfrm>
            <a:off x="7182116" y="2056826"/>
            <a:ext cx="6062131" cy="687325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2"/>
          <p:cNvSpPr txBox="1"/>
          <p:nvPr/>
        </p:nvSpPr>
        <p:spPr>
          <a:xfrm>
            <a:off x="7264691" y="2138878"/>
            <a:ext cx="74034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28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Cosa facciamo?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8659427" y="4956260"/>
            <a:ext cx="4911000" cy="1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MX" sz="7100" b="1" i="1" u="none" strike="noStrike" cap="none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Guadagna!</a:t>
            </a:r>
            <a:endParaRPr sz="7100" b="1" i="1" u="none" strike="noStrike" cap="none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9" name="Google Shape;139;p12" descr="SEN Modelo de Impresos – S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2738" y="225146"/>
            <a:ext cx="343138" cy="34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CA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/>
          <p:nvPr/>
        </p:nvSpPr>
        <p:spPr>
          <a:xfrm>
            <a:off x="338203" y="1637435"/>
            <a:ext cx="11736900" cy="5247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444C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3" descr="Un par de personas sonriend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2609" y="0"/>
            <a:ext cx="39493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3"/>
          <p:cNvSpPr txBox="1"/>
          <p:nvPr/>
        </p:nvSpPr>
        <p:spPr>
          <a:xfrm>
            <a:off x="1260571" y="3116521"/>
            <a:ext cx="20927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qualsiasi luogo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3"/>
          <p:cNvSpPr txBox="1"/>
          <p:nvPr/>
        </p:nvSpPr>
        <p:spPr>
          <a:xfrm rot="-123">
            <a:off x="338123" y="1003995"/>
            <a:ext cx="83673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di essere un imprenditore nel Network Marketing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3989217" y="3040591"/>
            <a:ext cx="13937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BBD6EE"/>
                </a:solidFill>
                <a:latin typeface="Arial"/>
                <a:ea typeface="Arial"/>
                <a:cs typeface="Arial"/>
                <a:sym typeface="Arial"/>
              </a:rPr>
              <a:t>A livello globale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3"/>
          <p:cNvSpPr txBox="1"/>
          <p:nvPr/>
        </p:nvSpPr>
        <p:spPr>
          <a:xfrm>
            <a:off x="6091355" y="3018447"/>
            <a:ext cx="2034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Minimo investimento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3"/>
          <p:cNvSpPr txBox="1"/>
          <p:nvPr/>
        </p:nvSpPr>
        <p:spPr>
          <a:xfrm>
            <a:off x="1327554" y="5470892"/>
            <a:ext cx="18485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Libertà di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1272944" y="4178687"/>
            <a:ext cx="18485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BBD6EE"/>
                </a:solidFill>
                <a:latin typeface="Arial"/>
                <a:ea typeface="Arial"/>
                <a:cs typeface="Arial"/>
                <a:sym typeface="Arial"/>
              </a:rPr>
              <a:t>Resistente alla economia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3659973" y="4341197"/>
            <a:ext cx="18485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Sicurezza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6168353" y="4138407"/>
            <a:ext cx="18485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BBD6EE"/>
                </a:solidFill>
                <a:latin typeface="Arial"/>
                <a:ea typeface="Arial"/>
                <a:cs typeface="Arial"/>
                <a:sym typeface="Arial"/>
              </a:rPr>
              <a:t>Sistema educativo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3949392" y="5535368"/>
            <a:ext cx="18485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rgbClr val="BBD6EE"/>
                </a:solidFill>
                <a:latin typeface="Arial"/>
                <a:ea typeface="Arial"/>
                <a:cs typeface="Arial"/>
                <a:sym typeface="Arial"/>
              </a:rPr>
              <a:t>Gruppo di appoggio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3"/>
          <p:cNvSpPr txBox="1"/>
          <p:nvPr/>
        </p:nvSpPr>
        <p:spPr>
          <a:xfrm>
            <a:off x="6246956" y="5628760"/>
            <a:ext cx="18485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Divertente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-610072" y="220273"/>
            <a:ext cx="4599300" cy="943500"/>
          </a:xfrm>
          <a:prstGeom prst="roundRect">
            <a:avLst>
              <a:gd name="adj" fmla="val 37292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Benefici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757" y="5535368"/>
            <a:ext cx="556117" cy="55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3"/>
          <p:cNvPicPr preferRelativeResize="0"/>
          <p:nvPr/>
        </p:nvPicPr>
        <p:blipFill rotWithShape="1">
          <a:blip r:embed="rId5">
            <a:alphaModFix/>
          </a:blip>
          <a:srcRect b="18719"/>
          <a:stretch/>
        </p:blipFill>
        <p:spPr>
          <a:xfrm>
            <a:off x="3342885" y="3050994"/>
            <a:ext cx="646332" cy="52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6">
            <a:alphaModFix/>
          </a:blip>
          <a:srcRect b="21253"/>
          <a:stretch/>
        </p:blipFill>
        <p:spPr>
          <a:xfrm>
            <a:off x="5426183" y="2879724"/>
            <a:ext cx="820773" cy="64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227" y="4246530"/>
            <a:ext cx="695772" cy="69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6750" y="4296199"/>
            <a:ext cx="622642" cy="62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3"/>
          <p:cNvPicPr preferRelativeResize="0"/>
          <p:nvPr/>
        </p:nvPicPr>
        <p:blipFill rotWithShape="1">
          <a:blip r:embed="rId9">
            <a:alphaModFix/>
          </a:blip>
          <a:srcRect b="20841"/>
          <a:stretch/>
        </p:blipFill>
        <p:spPr>
          <a:xfrm>
            <a:off x="5552660" y="4178687"/>
            <a:ext cx="636010" cy="5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10">
            <a:alphaModFix/>
          </a:blip>
          <a:srcRect b="36698"/>
          <a:stretch/>
        </p:blipFill>
        <p:spPr>
          <a:xfrm>
            <a:off x="355923" y="2994169"/>
            <a:ext cx="1021042" cy="6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11">
            <a:alphaModFix/>
          </a:blip>
          <a:srcRect b="23478"/>
          <a:stretch/>
        </p:blipFill>
        <p:spPr>
          <a:xfrm>
            <a:off x="3253620" y="5489792"/>
            <a:ext cx="695772" cy="53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 rotWithShape="1">
          <a:blip r:embed="rId12">
            <a:alphaModFix/>
          </a:blip>
          <a:srcRect b="19753"/>
          <a:stretch/>
        </p:blipFill>
        <p:spPr>
          <a:xfrm>
            <a:off x="5685998" y="5650064"/>
            <a:ext cx="454473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 descr="SEN Modelo de Impresos – SEN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92738" y="225146"/>
            <a:ext cx="343138" cy="34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6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" y="-358246"/>
            <a:ext cx="12189836" cy="889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/>
          <p:nvPr/>
        </p:nvSpPr>
        <p:spPr>
          <a:xfrm>
            <a:off x="304800" y="4073574"/>
            <a:ext cx="89276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MX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</a:t>
            </a:r>
            <a:r>
              <a:rPr lang="es-MX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r>
              <a:rPr lang="es-MX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 ci sostiene:   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1534" y="3566552"/>
            <a:ext cx="2829816" cy="143475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6"/>
          <p:cNvSpPr txBox="1"/>
          <p:nvPr/>
        </p:nvSpPr>
        <p:spPr>
          <a:xfrm>
            <a:off x="2251594" y="3901137"/>
            <a:ext cx="2829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MX" sz="4400" b="1" i="0" u="none" strike="noStrike" cap="none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piattaforma</a:t>
            </a:r>
            <a:endParaRPr sz="4400" b="1" i="0" u="none" strike="noStrike" cap="none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4Life">
            <a:hlinkClick r:id="" action="ppaction://media"/>
            <a:extLst>
              <a:ext uri="{FF2B5EF4-FFF2-40B4-BE49-F238E27FC236}">
                <a16:creationId xmlns:a16="http://schemas.microsoft.com/office/drawing/2014/main" id="{13474B2D-56C5-0718-D636-7AC6B97E1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165" y="130895"/>
            <a:ext cx="11471670" cy="65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/>
        </p:nvSpPr>
        <p:spPr>
          <a:xfrm>
            <a:off x="417177" y="2333100"/>
            <a:ext cx="4790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500" b="1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Partecipa per vincere prodotti</a:t>
            </a:r>
            <a:endParaRPr sz="2500" b="1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417169" y="4740757"/>
            <a:ext cx="16725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4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gratuitamente e ricevi i tuoi prodotti preferiti </a:t>
            </a:r>
            <a:endParaRPr sz="1400" b="0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5444937" y="1867579"/>
            <a:ext cx="8584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MX" sz="8000" b="1" i="0" u="none" strike="noStrike" cap="none">
                <a:solidFill>
                  <a:srgbClr val="444CA1"/>
                </a:solidFill>
                <a:latin typeface="Caveat"/>
                <a:ea typeface="Caveat"/>
                <a:cs typeface="Caveat"/>
                <a:sym typeface="Caveat"/>
              </a:rPr>
              <a:t>Gratis!</a:t>
            </a:r>
            <a:endParaRPr sz="8000" b="1" i="0" u="none" strike="noStrike" cap="none">
              <a:solidFill>
                <a:srgbClr val="444CA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2328175" y="4746950"/>
            <a:ext cx="15384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0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14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s-MX" sz="12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l 15% in </a:t>
            </a:r>
            <a:r>
              <a:rPr lang="es-MX" sz="1200" b="1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punti Fedeltà (loyalty points) </a:t>
            </a:r>
            <a:r>
              <a:rPr lang="es-MX" sz="12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con prodotti GRATUITI </a:t>
            </a:r>
            <a:endParaRPr sz="1200" b="0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3952735" y="4746939"/>
            <a:ext cx="1492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I tuoi L</a:t>
            </a:r>
            <a:r>
              <a:rPr lang="es-MX" sz="1200" b="1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oyalty points </a:t>
            </a:r>
            <a:r>
              <a:rPr lang="es-MX" sz="12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in cambio di prodotti gratuiti a tua scelta </a:t>
            </a:r>
            <a:endParaRPr sz="1200" b="0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 txBox="1"/>
          <p:nvPr/>
        </p:nvSpPr>
        <p:spPr>
          <a:xfrm>
            <a:off x="5703478" y="4724238"/>
            <a:ext cx="1990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2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Mantieni un ordine mensile di 125 Lp per ricevere un prodotto in </a:t>
            </a:r>
            <a:r>
              <a:rPr lang="es-MX" sz="1200" b="1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omaggio </a:t>
            </a:r>
            <a:endParaRPr sz="1200" b="1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417168" y="4080900"/>
            <a:ext cx="18585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3500" b="1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Iscriviti </a:t>
            </a:r>
            <a:endParaRPr sz="3500" b="1" i="0" u="none" strike="noStrike" cap="none">
              <a:solidFill>
                <a:srgbClr val="69C7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6096000" y="4179081"/>
            <a:ext cx="18585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Regalo</a:t>
            </a:r>
            <a:endParaRPr sz="2400" b="1" i="0" u="none" strike="noStrike" cap="none">
              <a:solidFill>
                <a:srgbClr val="69C7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2221913" y="3203038"/>
            <a:ext cx="18585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MX" sz="4900" b="0" i="0" u="none" strike="noStrike" cap="none">
                <a:solidFill>
                  <a:srgbClr val="D84472"/>
                </a:solidFill>
                <a:latin typeface="Arial"/>
                <a:ea typeface="Arial"/>
                <a:cs typeface="Arial"/>
                <a:sym typeface="Arial"/>
              </a:rPr>
              <a:t>15%</a:t>
            </a:r>
            <a:endParaRPr sz="4900" b="0" i="0" u="none" strike="noStrike" cap="none">
              <a:solidFill>
                <a:srgbClr val="D844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4" descr="Regalo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9598" y="3331445"/>
            <a:ext cx="624150" cy="6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 descr="Carro de la compra con relleno sólid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106" y="3270912"/>
            <a:ext cx="728625" cy="7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/>
          <p:nvPr/>
        </p:nvSpPr>
        <p:spPr>
          <a:xfrm>
            <a:off x="6096000" y="3247800"/>
            <a:ext cx="29433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800" b="1" i="0" u="none" strike="noStrike" cap="none">
                <a:solidFill>
                  <a:srgbClr val="D84472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Plus</a:t>
            </a:r>
            <a:endParaRPr sz="4800" b="1" i="0" u="none" strike="noStrike" cap="none">
              <a:solidFill>
                <a:srgbClr val="D84472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33" name="Google Shape;23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923" y="674875"/>
            <a:ext cx="7102175" cy="8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0" y="-35588"/>
            <a:ext cx="12192000" cy="55028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1148275" y="638000"/>
            <a:ext cx="7384200" cy="1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MX" sz="6600" b="0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Loyalty</a:t>
            </a:r>
            <a:r>
              <a:rPr lang="es-MX" sz="6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MX" sz="6600" b="0" i="0" u="none" strike="noStrike" cap="none">
                <a:solidFill>
                  <a:srgbClr val="444CA1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endParaRPr sz="6600" b="0" i="0" u="none" strike="noStrike" cap="none">
              <a:solidFill>
                <a:srgbClr val="444C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2411098" y="4147164"/>
            <a:ext cx="18585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800" b="1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Ricevi</a:t>
            </a:r>
            <a:endParaRPr sz="2800" b="1" i="0" u="none" strike="noStrike" cap="none">
              <a:solidFill>
                <a:srgbClr val="69C7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3964498" y="4197720"/>
            <a:ext cx="18585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69C7F3"/>
                </a:solidFill>
                <a:latin typeface="Arial"/>
                <a:ea typeface="Arial"/>
                <a:cs typeface="Arial"/>
                <a:sym typeface="Arial"/>
              </a:rPr>
              <a:t>Riscatta</a:t>
            </a:r>
            <a:endParaRPr sz="2400" b="1" i="0" u="none" strike="noStrike" cap="none">
              <a:solidFill>
                <a:srgbClr val="69C7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84327" y="514700"/>
            <a:ext cx="1164536" cy="63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/>
          <p:nvPr/>
        </p:nvSpPr>
        <p:spPr>
          <a:xfrm>
            <a:off x="5370775" y="3075176"/>
            <a:ext cx="2814300" cy="14505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5"/>
          <p:cNvSpPr/>
          <p:nvPr/>
        </p:nvSpPr>
        <p:spPr>
          <a:xfrm>
            <a:off x="3352525" y="3075275"/>
            <a:ext cx="1997100" cy="14505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5"/>
          <p:cNvSpPr/>
          <p:nvPr/>
        </p:nvSpPr>
        <p:spPr>
          <a:xfrm>
            <a:off x="1605350" y="3077800"/>
            <a:ext cx="1680600" cy="1450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5"/>
          <p:cNvSpPr/>
          <p:nvPr/>
        </p:nvSpPr>
        <p:spPr>
          <a:xfrm>
            <a:off x="1846638" y="3382615"/>
            <a:ext cx="1129500" cy="598200"/>
          </a:xfrm>
          <a:prstGeom prst="roundRect">
            <a:avLst>
              <a:gd name="adj" fmla="val 14072"/>
            </a:avLst>
          </a:prstGeom>
          <a:solidFill>
            <a:srgbClr val="F795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3516485" y="3410139"/>
            <a:ext cx="1458900" cy="598200"/>
          </a:xfrm>
          <a:prstGeom prst="roundRect">
            <a:avLst>
              <a:gd name="adj" fmla="val 14072"/>
            </a:avLst>
          </a:prstGeom>
          <a:solidFill>
            <a:srgbClr val="444C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5725997" y="3244020"/>
            <a:ext cx="2180100" cy="930300"/>
          </a:xfrm>
          <a:prstGeom prst="roundRect">
            <a:avLst>
              <a:gd name="adj" fmla="val 14072"/>
            </a:avLst>
          </a:prstGeom>
          <a:solidFill>
            <a:srgbClr val="249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5589" y="3499059"/>
            <a:ext cx="420253" cy="42025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5"/>
          <p:cNvSpPr txBox="1"/>
          <p:nvPr/>
        </p:nvSpPr>
        <p:spPr>
          <a:xfrm>
            <a:off x="1732211" y="4686608"/>
            <a:ext cx="11568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MX" sz="3600" b="0" i="0" u="none" strike="noStrike" cap="none">
                <a:solidFill>
                  <a:srgbClr val="F7951C"/>
                </a:solidFill>
                <a:latin typeface="Arial"/>
                <a:ea typeface="Arial"/>
                <a:cs typeface="Arial"/>
                <a:sym typeface="Arial"/>
              </a:rPr>
              <a:t>€ 40</a:t>
            </a:r>
            <a:endParaRPr sz="3600" b="0" i="0" u="none" strike="noStrike" cap="none">
              <a:solidFill>
                <a:srgbClr val="F795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0352" y="3429000"/>
            <a:ext cx="340450" cy="3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Forma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9076" y="4943021"/>
            <a:ext cx="1463043" cy="78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descr="Forma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4397" y="5023573"/>
            <a:ext cx="1463043" cy="78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 descr="Forma&#10;&#10;Descripción generada automáticamente con confianza m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9718" y="4667389"/>
            <a:ext cx="2814415" cy="1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424" y="699925"/>
            <a:ext cx="3525948" cy="14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0" y="-35588"/>
            <a:ext cx="12192000" cy="55028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5"/>
          <p:cNvSpPr txBox="1"/>
          <p:nvPr/>
        </p:nvSpPr>
        <p:spPr>
          <a:xfrm>
            <a:off x="1814725" y="655600"/>
            <a:ext cx="5909724" cy="106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Arial"/>
              <a:buNone/>
            </a:pPr>
            <a:r>
              <a:rPr lang="es-MX" sz="6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Builder </a:t>
            </a:r>
            <a:r>
              <a:rPr lang="es-MX" sz="6200" b="1" i="0" u="none" strike="noStrike" cap="non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Bonus</a:t>
            </a:r>
            <a:endParaRPr sz="6200" b="1" i="0" u="none" strike="noStrike" cap="non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3514384" y="4741541"/>
            <a:ext cx="14631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MX" sz="3600" b="0" i="0" u="none" strike="noStrike" cap="none">
                <a:solidFill>
                  <a:srgbClr val="F7951C"/>
                </a:solidFill>
                <a:latin typeface="Arial"/>
                <a:ea typeface="Arial"/>
                <a:cs typeface="Arial"/>
                <a:sym typeface="Arial"/>
              </a:rPr>
              <a:t>€ 160</a:t>
            </a:r>
            <a:endParaRPr sz="3600" b="0" i="0" u="none" strike="noStrike" cap="none">
              <a:solidFill>
                <a:srgbClr val="F795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5907649" y="4667401"/>
            <a:ext cx="1816800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MX" sz="3900" b="0" i="0" u="none" strike="noStrike" cap="none">
                <a:solidFill>
                  <a:srgbClr val="F7951C"/>
                </a:solidFill>
                <a:latin typeface="Arial"/>
                <a:ea typeface="Arial"/>
                <a:cs typeface="Arial"/>
                <a:sym typeface="Arial"/>
              </a:rPr>
              <a:t>€ 640 </a:t>
            </a:r>
            <a:endParaRPr sz="3900" b="0" i="0" u="none" strike="noStrike" cap="none">
              <a:solidFill>
                <a:srgbClr val="F795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6025" y="3684013"/>
            <a:ext cx="319775" cy="3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7954" y="3684013"/>
            <a:ext cx="340450" cy="3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8424" y="3538600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8417" y="3319525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361" y="3792513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346" y="3319525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6344" y="3538588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354" y="3319525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348" y="3538600"/>
            <a:ext cx="219000" cy="2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8425" y="3775983"/>
            <a:ext cx="219000" cy="2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 descr="Grupo de hombres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3166" y="3784788"/>
            <a:ext cx="219000" cy="2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/>
          <p:nvPr/>
        </p:nvSpPr>
        <p:spPr>
          <a:xfrm>
            <a:off x="2005541" y="4111550"/>
            <a:ext cx="14631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MX" sz="1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livello 1</a:t>
            </a:r>
            <a:endParaRPr sz="17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3825250" y="4083950"/>
            <a:ext cx="10062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MX" sz="1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Livello 2</a:t>
            </a:r>
            <a:endParaRPr sz="17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5"/>
          <p:cNvSpPr txBox="1"/>
          <p:nvPr/>
        </p:nvSpPr>
        <p:spPr>
          <a:xfrm>
            <a:off x="6431097" y="4083938"/>
            <a:ext cx="11295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MX" sz="17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Livello 3</a:t>
            </a:r>
            <a:endParaRPr sz="17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885301" y="2155394"/>
            <a:ext cx="5545800" cy="70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613575" y="1542455"/>
            <a:ext cx="5545800" cy="9694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s-MX" sz="5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 IO E I MIEI 3</a:t>
            </a:r>
            <a:endParaRPr sz="51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5"/>
          <p:cNvSpPr txBox="1"/>
          <p:nvPr/>
        </p:nvSpPr>
        <p:spPr>
          <a:xfrm>
            <a:off x="185850" y="2391752"/>
            <a:ext cx="1463100" cy="12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7200" b="1" i="0" u="none" strike="noStrike" cap="none">
                <a:solidFill>
                  <a:schemeClr val="accent6"/>
                </a:solidFill>
                <a:latin typeface="Pinyon Script"/>
                <a:ea typeface="Pinyon Script"/>
                <a:cs typeface="Pinyon Script"/>
                <a:sym typeface="Pinyon Script"/>
              </a:rPr>
              <a:t>Tu</a:t>
            </a:r>
            <a:endParaRPr sz="7200" b="1" i="0" u="none" strike="noStrike" cap="none">
              <a:solidFill>
                <a:schemeClr val="accent6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277" name="Google Shape;277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95353" y="466895"/>
            <a:ext cx="1129499" cy="5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5"/>
          <p:cNvSpPr txBox="1"/>
          <p:nvPr/>
        </p:nvSpPr>
        <p:spPr>
          <a:xfrm>
            <a:off x="185850" y="2873288"/>
            <a:ext cx="1463100" cy="17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s-MX" sz="3300" b="1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 150 PCLP</a:t>
            </a:r>
            <a:endParaRPr sz="3300" b="1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277</Words>
  <Application>Microsoft Office PowerPoint</Application>
  <PresentationFormat>Panorámica</PresentationFormat>
  <Paragraphs>97</Paragraphs>
  <Slides>15</Slides>
  <Notes>14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José Megía Leiva</cp:lastModifiedBy>
  <cp:revision>6</cp:revision>
  <dcterms:modified xsi:type="dcterms:W3CDTF">2023-11-24T21:16:08Z</dcterms:modified>
</cp:coreProperties>
</file>